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92803-E57A-44C7-B87F-2FADB6503BF6}" v="3" dt="2022-09-11T14:32:33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96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74092803-E57A-44C7-B87F-2FADB6503BF6}"/>
    <pc:docChg chg="modSld">
      <pc:chgData name="g.carbone8@campus.unimib.it" userId="b00d38c9-59ca-445d-a206-84026ffe8624" providerId="ADAL" clId="{74092803-E57A-44C7-B87F-2FADB6503BF6}" dt="2022-09-11T14:32:38.537" v="21" actId="20577"/>
      <pc:docMkLst>
        <pc:docMk/>
      </pc:docMkLst>
      <pc:sldChg chg="modSp mod">
        <pc:chgData name="g.carbone8@campus.unimib.it" userId="b00d38c9-59ca-445d-a206-84026ffe8624" providerId="ADAL" clId="{74092803-E57A-44C7-B87F-2FADB6503BF6}" dt="2022-09-11T14:31:18.877" v="11" actId="14100"/>
        <pc:sldMkLst>
          <pc:docMk/>
          <pc:sldMk cId="58108820" sldId="305"/>
        </pc:sldMkLst>
        <pc:spChg chg="mod">
          <ac:chgData name="g.carbone8@campus.unimib.it" userId="b00d38c9-59ca-445d-a206-84026ffe8624" providerId="ADAL" clId="{74092803-E57A-44C7-B87F-2FADB6503BF6}" dt="2022-09-11T14:31:16.252" v="10" actId="20577"/>
          <ac:spMkLst>
            <pc:docMk/>
            <pc:sldMk cId="58108820" sldId="305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74092803-E57A-44C7-B87F-2FADB6503BF6}" dt="2022-09-11T14:31:18.877" v="11" actId="14100"/>
          <ac:cxnSpMkLst>
            <pc:docMk/>
            <pc:sldMk cId="58108820" sldId="305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74092803-E57A-44C7-B87F-2FADB6503BF6}" dt="2022-09-11T14:30:35.788" v="1" actId="14100"/>
        <pc:sldMkLst>
          <pc:docMk/>
          <pc:sldMk cId="2854464611" sldId="310"/>
        </pc:sldMkLst>
        <pc:spChg chg="mod">
          <ac:chgData name="g.carbone8@campus.unimib.it" userId="b00d38c9-59ca-445d-a206-84026ffe8624" providerId="ADAL" clId="{74092803-E57A-44C7-B87F-2FADB6503BF6}" dt="2022-09-11T14:30:32.490" v="0"/>
          <ac:spMkLst>
            <pc:docMk/>
            <pc:sldMk cId="2854464611" sldId="310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74092803-E57A-44C7-B87F-2FADB6503BF6}" dt="2022-09-11T14:30:35.788" v="1" actId="14100"/>
          <ac:cxnSpMkLst>
            <pc:docMk/>
            <pc:sldMk cId="2854464611" sldId="310"/>
            <ac:cxnSpMk id="4" creationId="{51FD34F7-E331-45F9-984B-6D3860116CA5}"/>
          </ac:cxnSpMkLst>
        </pc:cxnChg>
      </pc:sldChg>
      <pc:sldChg chg="mod modShow">
        <pc:chgData name="g.carbone8@campus.unimib.it" userId="b00d38c9-59ca-445d-a206-84026ffe8624" providerId="ADAL" clId="{74092803-E57A-44C7-B87F-2FADB6503BF6}" dt="2022-09-11T14:31:25.282" v="12" actId="729"/>
        <pc:sldMkLst>
          <pc:docMk/>
          <pc:sldMk cId="836083724" sldId="318"/>
        </pc:sldMkLst>
      </pc:sldChg>
      <pc:sldChg chg="addSp delSp modSp mod">
        <pc:chgData name="g.carbone8@campus.unimib.it" userId="b00d38c9-59ca-445d-a206-84026ffe8624" providerId="ADAL" clId="{74092803-E57A-44C7-B87F-2FADB6503BF6}" dt="2022-09-11T14:32:38.537" v="21" actId="20577"/>
        <pc:sldMkLst>
          <pc:docMk/>
          <pc:sldMk cId="3313455303" sldId="324"/>
        </pc:sldMkLst>
        <pc:spChg chg="add del">
          <ac:chgData name="g.carbone8@campus.unimib.it" userId="b00d38c9-59ca-445d-a206-84026ffe8624" providerId="ADAL" clId="{74092803-E57A-44C7-B87F-2FADB6503BF6}" dt="2022-09-11T14:32:27.781" v="15"/>
          <ac:spMkLst>
            <pc:docMk/>
            <pc:sldMk cId="3313455303" sldId="324"/>
            <ac:spMk id="2" creationId="{12412305-A3D6-60EE-8A98-E0E537C198E7}"/>
          </ac:spMkLst>
        </pc:spChg>
        <pc:spChg chg="mod">
          <ac:chgData name="g.carbone8@campus.unimib.it" userId="b00d38c9-59ca-445d-a206-84026ffe8624" providerId="ADAL" clId="{74092803-E57A-44C7-B87F-2FADB6503BF6}" dt="2022-09-11T14:32:38.537" v="21" actId="20577"/>
          <ac:spMkLst>
            <pc:docMk/>
            <pc:sldMk cId="3313455303" sldId="324"/>
            <ac:spMk id="13" creationId="{0ECBF396-0BC5-4206-BEF6-CAAEE8E4E9AD}"/>
          </ac:spMkLst>
        </pc:spChg>
      </pc:sldChg>
      <pc:sldChg chg="mod modShow">
        <pc:chgData name="g.carbone8@campus.unimib.it" userId="b00d38c9-59ca-445d-a206-84026ffe8624" providerId="ADAL" clId="{74092803-E57A-44C7-B87F-2FADB6503BF6}" dt="2022-09-11T14:31:28.767" v="13" actId="729"/>
        <pc:sldMkLst>
          <pc:docMk/>
          <pc:sldMk cId="2296099109" sldId="329"/>
        </pc:sldMkLst>
      </pc:sldChg>
      <pc:sldChg chg="modSp mod">
        <pc:chgData name="g.carbone8@campus.unimib.it" userId="b00d38c9-59ca-445d-a206-84026ffe8624" providerId="ADAL" clId="{74092803-E57A-44C7-B87F-2FADB6503BF6}" dt="2022-09-11T14:30:44.600" v="3" actId="14100"/>
        <pc:sldMkLst>
          <pc:docMk/>
          <pc:sldMk cId="3314035796" sldId="332"/>
        </pc:sldMkLst>
        <pc:spChg chg="mod">
          <ac:chgData name="g.carbone8@campus.unimib.it" userId="b00d38c9-59ca-445d-a206-84026ffe8624" providerId="ADAL" clId="{74092803-E57A-44C7-B87F-2FADB6503BF6}" dt="2022-09-11T14:30:41.187" v="2"/>
          <ac:spMkLst>
            <pc:docMk/>
            <pc:sldMk cId="3314035796" sldId="332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74092803-E57A-44C7-B87F-2FADB6503BF6}" dt="2022-09-11T14:30:44.600" v="3" actId="14100"/>
          <ac:cxnSpMkLst>
            <pc:docMk/>
            <pc:sldMk cId="3314035796" sldId="332"/>
            <ac:cxnSpMk id="4" creationId="{51FD34F7-E331-45F9-984B-6D3860116CA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11/09/2022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Authors: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6604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87499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Scal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57890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1001F836-5845-3761-44F5-99106C75BB8B}"/>
              </a:ext>
            </a:extLst>
          </p:cNvPr>
          <p:cNvSpPr txBox="1"/>
          <p:nvPr/>
        </p:nvSpPr>
        <p:spPr>
          <a:xfrm>
            <a:off x="6096000" y="2008837"/>
            <a:ext cx="487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8035FB-14B9-98BB-CE90-BF6BC047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8" y="1448995"/>
            <a:ext cx="2645891" cy="4741214"/>
          </a:xfrm>
          <a:prstGeom prst="rect">
            <a:avLst/>
          </a:prstGeom>
        </p:spPr>
      </p:pic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E4AA95-FA89-CF48-F07B-BE2F2781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09" y="1448998"/>
            <a:ext cx="4579625" cy="4741213"/>
          </a:xfrm>
          <a:prstGeom prst="rect">
            <a:avLst/>
          </a:prstGeom>
        </p:spPr>
      </p:pic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801781B8-082C-056F-E76C-3BFF5E64FC1A}"/>
              </a:ext>
            </a:extLst>
          </p:cNvPr>
          <p:cNvCxnSpPr/>
          <p:nvPr/>
        </p:nvCxnSpPr>
        <p:spPr>
          <a:xfrm flipV="1">
            <a:off x="5686425" y="6103144"/>
            <a:ext cx="0" cy="442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9E27B385-C411-4CC0-DDEB-4D7FBD697D62}"/>
              </a:ext>
            </a:extLst>
          </p:cNvPr>
          <p:cNvCxnSpPr/>
          <p:nvPr/>
        </p:nvCxnSpPr>
        <p:spPr>
          <a:xfrm>
            <a:off x="5702300" y="6565900"/>
            <a:ext cx="161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577DCD36-79CD-7C28-6E37-360F7A72202C}"/>
              </a:ext>
            </a:extLst>
          </p:cNvPr>
          <p:cNvCxnSpPr/>
          <p:nvPr/>
        </p:nvCxnSpPr>
        <p:spPr>
          <a:xfrm flipV="1">
            <a:off x="7327900" y="1448995"/>
            <a:ext cx="0" cy="5097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EE7F0024-E141-1A0E-8232-65ED9AF5CFB7}"/>
              </a:ext>
            </a:extLst>
          </p:cNvPr>
          <p:cNvCxnSpPr/>
          <p:nvPr/>
        </p:nvCxnSpPr>
        <p:spPr>
          <a:xfrm>
            <a:off x="7327900" y="1448995"/>
            <a:ext cx="140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E6D2EF4B-F2C3-B935-76B8-B011D83D66DF}"/>
              </a:ext>
            </a:extLst>
          </p:cNvPr>
          <p:cNvCxnSpPr/>
          <p:nvPr/>
        </p:nvCxnSpPr>
        <p:spPr>
          <a:xfrm>
            <a:off x="7327900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Connettore diritto 1041">
            <a:extLst>
              <a:ext uri="{FF2B5EF4-FFF2-40B4-BE49-F238E27FC236}">
                <a16:creationId xmlns:a16="http://schemas.microsoft.com/office/drawing/2014/main" id="{F9AF3682-4D19-C1F2-9FE8-86F9018CDAB2}"/>
              </a:ext>
            </a:extLst>
          </p:cNvPr>
          <p:cNvCxnSpPr/>
          <p:nvPr/>
        </p:nvCxnSpPr>
        <p:spPr>
          <a:xfrm>
            <a:off x="7315200" y="6565900"/>
            <a:ext cx="1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7E207681-E50E-79FC-4736-324DCDBC277B}"/>
              </a:ext>
            </a:extLst>
          </p:cNvPr>
          <p:cNvCxnSpPr/>
          <p:nvPr/>
        </p:nvCxnSpPr>
        <p:spPr>
          <a:xfrm>
            <a:off x="5686425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ttore diritto 1045">
            <a:extLst>
              <a:ext uri="{FF2B5EF4-FFF2-40B4-BE49-F238E27FC236}">
                <a16:creationId xmlns:a16="http://schemas.microsoft.com/office/drawing/2014/main" id="{83F839D9-947D-A322-CF6C-B2BFE9176728}"/>
              </a:ext>
            </a:extLst>
          </p:cNvPr>
          <p:cNvCxnSpPr/>
          <p:nvPr/>
        </p:nvCxnSpPr>
        <p:spPr>
          <a:xfrm>
            <a:off x="5686425" y="6565900"/>
            <a:ext cx="1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Connettore diritto 1047">
            <a:extLst>
              <a:ext uri="{FF2B5EF4-FFF2-40B4-BE49-F238E27FC236}">
                <a16:creationId xmlns:a16="http://schemas.microsoft.com/office/drawing/2014/main" id="{E8728D3A-243D-A6F1-FD32-809E71FDF462}"/>
              </a:ext>
            </a:extLst>
          </p:cNvPr>
          <p:cNvCxnSpPr/>
          <p:nvPr/>
        </p:nvCxnSpPr>
        <p:spPr>
          <a:xfrm>
            <a:off x="8736460" y="144899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Connettore diritto 1049">
            <a:extLst>
              <a:ext uri="{FF2B5EF4-FFF2-40B4-BE49-F238E27FC236}">
                <a16:creationId xmlns:a16="http://schemas.microsoft.com/office/drawing/2014/main" id="{0F764008-F8F8-4B5D-AF84-B3B24C36EA5C}"/>
              </a:ext>
            </a:extLst>
          </p:cNvPr>
          <p:cNvCxnSpPr/>
          <p:nvPr/>
        </p:nvCxnSpPr>
        <p:spPr>
          <a:xfrm>
            <a:off x="8736460" y="1448995"/>
            <a:ext cx="21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ride_bike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20570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20753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9884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23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 dirty="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7FF446-F82F-49F5-8904-9F32501322D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3377eee-72d6-4f73-973f-145e3bc1df5c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ba2e45ca-c534-423f-a324-2b97f8d0cb6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1407</Words>
  <Application>Microsoft Office PowerPoint</Application>
  <PresentationFormat>Widescreen</PresentationFormat>
  <Paragraphs>249</Paragraphs>
  <Slides>21</Slides>
  <Notes>1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2</cp:revision>
  <dcterms:created xsi:type="dcterms:W3CDTF">2020-10-19T14:05:00Z</dcterms:created>
  <dcterms:modified xsi:type="dcterms:W3CDTF">2022-09-11T14:32:44Z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